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embeddedFontLst>
    <p:embeddedFont>
      <p:font typeface="Roboto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542483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Мария Т.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9" b="10869"/>
          <a:stretch>
            <a:fillRect/>
          </a:stretch>
        </p:blipFill>
        <p:spPr>
          <a:xfrm>
            <a:off x="3499355" y="5120636"/>
            <a:ext cx="1300002" cy="1373033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 Бронирование переговорных комнат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46859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Мария Т.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9" b="10869"/>
          <a:stretch>
            <a:fillRect/>
          </a:stretch>
        </p:blipFill>
        <p:spPr>
          <a:xfrm>
            <a:off x="3499355" y="5120636"/>
            <a:ext cx="1300002" cy="1373033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662" y="5139108"/>
            <a:ext cx="1758381" cy="1737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ru-RU" sz="2800" b="1" dirty="0" smtClean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Картинки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работе не раз пытались реализовать бронирование переговорок…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…но всегда появлялись дела и по важнее.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Но интерес остался и </a:t>
            </a:r>
            <a:r>
              <a:rPr lang="ru-RU" sz="160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появилась возможность ☺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1570182" y="1516010"/>
            <a:ext cx="8395470" cy="496791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180000" bIns="0" anchor="t" anchorCtr="0">
            <a:noAutofit/>
          </a:bodyPr>
          <a:lstStyle/>
          <a:p>
            <a:pPr marL="180000" marR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 3 микросервиса:</a:t>
            </a:r>
          </a:p>
          <a:p>
            <a:pPr marL="465750" marR="0" lvl="0" indent="-28575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Ядро</a:t>
            </a:r>
          </a:p>
          <a:p>
            <a:pPr marL="465750" marR="0" lvl="0" indent="-28575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ru-RU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Нотификаиця</a:t>
            </a:r>
            <a:endParaRPr lang="ru-RU" b="0" i="0" u="none" strike="noStrike" cap="none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5750" marR="0" lvl="0" indent="-28575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Управление пользователями.</a:t>
            </a:r>
          </a:p>
          <a:p>
            <a:pPr marL="180000" lvl="0">
              <a:spcBef>
                <a:spcPts val="600"/>
              </a:spcBef>
            </a:pPr>
            <a:r>
              <a:rPr lang="ru-RU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Доступ </a:t>
            </a: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микросервисы</a:t>
            </a: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только </a:t>
            </a:r>
            <a:r>
              <a:rPr lang="ru-RU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авторизованных пользователей.</a:t>
            </a:r>
          </a:p>
          <a:p>
            <a:pPr marL="180000" lvl="0">
              <a:spcBef>
                <a:spcPts val="600"/>
              </a:spcBef>
            </a:pPr>
            <a:r>
              <a:rPr lang="ru-RU" dirty="0"/>
              <a:t>2 типа пользователей - администратор и обычный пользователь.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Пользователь </a:t>
            </a:r>
            <a:r>
              <a:rPr lang="ru-RU" dirty="0"/>
              <a:t>имеет профиль, в котором указаны email, </a:t>
            </a:r>
            <a:r>
              <a:rPr lang="ru-RU" dirty="0" smtClean="0"/>
              <a:t>телефон и </a:t>
            </a:r>
            <a:r>
              <a:rPr lang="ru-RU" dirty="0"/>
              <a:t>выбран канал оповещения (email и/или sms).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Переговорка </a:t>
            </a:r>
            <a:r>
              <a:rPr lang="ru-RU" dirty="0"/>
              <a:t>имеет характеристики: кол-во вмещаемых человек; наличие </a:t>
            </a:r>
            <a:r>
              <a:rPr lang="ru-RU" dirty="0" err="1"/>
              <a:t>видеоконференц</a:t>
            </a:r>
            <a:r>
              <a:rPr lang="ru-RU" dirty="0"/>
              <a:t> связи; наличие кондиционера.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Пользователю </a:t>
            </a:r>
            <a:r>
              <a:rPr lang="ru-RU" dirty="0"/>
              <a:t>будет высылаться уведомление за 10 минут до начала его брони.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Пользователь </a:t>
            </a:r>
            <a:r>
              <a:rPr lang="ru-RU" dirty="0"/>
              <a:t>может подписаться на переговорку, чтобы получать уведомления об ее бронированиях другими участниками.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Данные </a:t>
            </a:r>
            <a:r>
              <a:rPr lang="ru-RU" dirty="0"/>
              <a:t>о пользователях, переговорках </a:t>
            </a:r>
            <a:r>
              <a:rPr lang="ru-RU" dirty="0" smtClean="0"/>
              <a:t>и бронях хранятся </a:t>
            </a:r>
            <a:r>
              <a:rPr lang="ru-RU" dirty="0"/>
              <a:t>в реляционной БД</a:t>
            </a:r>
            <a:r>
              <a:rPr lang="ru-RU" dirty="0" smtClean="0"/>
              <a:t>.</a:t>
            </a:r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Все </a:t>
            </a:r>
            <a:r>
              <a:rPr lang="ru-RU" dirty="0"/>
              <a:t>манипуляции с </a:t>
            </a:r>
            <a:r>
              <a:rPr lang="ru-RU" dirty="0" smtClean="0"/>
              <a:t>бронями </a:t>
            </a:r>
            <a:r>
              <a:rPr lang="ru-RU" dirty="0"/>
              <a:t>- в </a:t>
            </a:r>
            <a:r>
              <a:rPr lang="ru-RU" dirty="0" err="1"/>
              <a:t>NoSQL</a:t>
            </a:r>
            <a:r>
              <a:rPr lang="ru-RU" dirty="0"/>
              <a:t>. Эти данные не удаляются, не изменяются. Требуются для статистики и аудита.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Интерфейсная часть не предполагалась, но пришлось сделать минимум (((</a:t>
            </a:r>
            <a:endParaRPr lang="ru-RU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Data: </a:t>
            </a:r>
            <a:r>
              <a:rPr lang="en-US" sz="1600" dirty="0" err="1"/>
              <a:t>postgreSQL</a:t>
            </a:r>
            <a:r>
              <a:rPr lang="en-US" sz="1600" dirty="0"/>
              <a:t>, </a:t>
            </a:r>
            <a:r>
              <a:rPr lang="en-US" sz="1600" dirty="0" err="1" smtClean="0"/>
              <a:t>mongoDB</a:t>
            </a:r>
            <a:endParaRPr lang="en-US" sz="1600" dirty="0" smtClean="0"/>
          </a:p>
          <a:p>
            <a:pPr lvl="0" algn="ctr"/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+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EventListenerRegistry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(hibernate)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/>
              <a:t>Spring Security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/>
              <a:t>Spring Integration</a:t>
            </a: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/>
              <a:t>Spring Cloud: </a:t>
            </a:r>
          </a:p>
          <a:p>
            <a:pPr lvl="0" algn="ctr"/>
            <a:r>
              <a:rPr lang="en-US" sz="1600" dirty="0"/>
              <a:t>Cloud Service Discovery </a:t>
            </a:r>
            <a:r>
              <a:rPr lang="ru-RU" sz="1600" dirty="0"/>
              <a:t>с </a:t>
            </a:r>
            <a:r>
              <a:rPr lang="en-US" sz="1600" dirty="0" smtClean="0"/>
              <a:t>Eureka,</a:t>
            </a:r>
          </a:p>
          <a:p>
            <a:pPr lvl="0" algn="ctr"/>
            <a:r>
              <a:rPr lang="en-US" sz="1600" dirty="0"/>
              <a:t>Cloud </a:t>
            </a:r>
            <a:r>
              <a:rPr lang="en-US" sz="1600" dirty="0" err="1" smtClean="0"/>
              <a:t>Config</a:t>
            </a:r>
            <a:r>
              <a:rPr lang="en-US" sz="1600" dirty="0" smtClean="0"/>
              <a:t>, Feign</a:t>
            </a:r>
            <a:r>
              <a:rPr lang="en-US" sz="1600" dirty="0" smtClean="0"/>
              <a:t>, </a:t>
            </a:r>
            <a:r>
              <a:rPr lang="en-US" sz="1600" dirty="0" err="1" smtClean="0"/>
              <a:t>Hystrix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AOP,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FlyWay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 приложения и исходных кодов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Картинки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На реализацию проекта ушло около 2 недель.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Что хотелось бы доработать: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«причесать» обработку ошибок;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ынести аудит в отдельный </a:t>
            </a:r>
            <a:r>
              <a:rPr lang="ru-RU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микросервис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аписать запросы для формирования статистики и отчетов аудита;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ыложить проект в облако.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sz="16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Какие возникли сложности: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фронтенд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егистрация в </a:t>
            </a:r>
            <a:r>
              <a:rPr lang="en-US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twilio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рикручивание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Eureka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– требуется контроль версий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java, spring-cloud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spring-boot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собенность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-US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FeignClient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 значении атрибута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name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800" b="1" dirty="0" smtClean="0">
                <a:solidFill>
                  <a:srgbClr val="FF000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не должно быть символа «_»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!!!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Что понравилось: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восторг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от того, что моё приложение умеет отправлять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email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sms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☺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369</Words>
  <Application>Microsoft Office PowerPoint</Application>
  <PresentationFormat>Широкоэкранный</PresentationFormat>
  <Paragraphs>85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Avenir</vt:lpstr>
      <vt:lpstr>Arial</vt:lpstr>
      <vt:lpstr>Times New Roman</vt:lpstr>
      <vt:lpstr>Roboto</vt:lpstr>
      <vt:lpstr>Noto Sans Symbols</vt:lpstr>
      <vt:lpstr>Calibri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Тронина Мария Николаевна</cp:lastModifiedBy>
  <cp:revision>21</cp:revision>
  <dcterms:modified xsi:type="dcterms:W3CDTF">2021-02-16T13:18:56Z</dcterms:modified>
</cp:coreProperties>
</file>